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59" r:id="rId4"/>
    <p:sldId id="256" r:id="rId5"/>
    <p:sldId id="258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693A-628E-0F49-AFD6-12FA1B91014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69FA-BA26-1048-B203-19D736B3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3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693A-628E-0F49-AFD6-12FA1B91014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69FA-BA26-1048-B203-19D736B3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8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693A-628E-0F49-AFD6-12FA1B91014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69FA-BA26-1048-B203-19D736B3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693A-628E-0F49-AFD6-12FA1B91014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69FA-BA26-1048-B203-19D736B3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5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693A-628E-0F49-AFD6-12FA1B91014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69FA-BA26-1048-B203-19D736B3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5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693A-628E-0F49-AFD6-12FA1B91014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69FA-BA26-1048-B203-19D736B3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1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693A-628E-0F49-AFD6-12FA1B91014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69FA-BA26-1048-B203-19D736B3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693A-628E-0F49-AFD6-12FA1B91014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69FA-BA26-1048-B203-19D736B3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6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693A-628E-0F49-AFD6-12FA1B91014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69FA-BA26-1048-B203-19D736B3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4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693A-628E-0F49-AFD6-12FA1B91014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69FA-BA26-1048-B203-19D736B3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7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693A-628E-0F49-AFD6-12FA1B91014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69FA-BA26-1048-B203-19D736B3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0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693A-628E-0F49-AFD6-12FA1B910149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069FA-BA26-1048-B203-19D736B3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7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063" y="124521"/>
            <a:ext cx="8940108" cy="6624523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1022350" y="196619"/>
            <a:ext cx="7099300" cy="13843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0" dirty="0" smtClean="0">
                <a:solidFill>
                  <a:srgbClr val="FF0000"/>
                </a:solidFill>
                <a:latin typeface="HelloEtchASketch"/>
                <a:ea typeface="ＭＳ 明朝"/>
                <a:cs typeface="Times New Roman"/>
              </a:rPr>
              <a:t>CAITLIN</a:t>
            </a:r>
            <a:endParaRPr lang="en-US" sz="1200" dirty="0">
              <a:solidFill>
                <a:srgbClr val="FF0000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3439087" y="2041835"/>
            <a:ext cx="5422900" cy="3243580"/>
          </a:xfrm>
          <a:prstGeom prst="rect">
            <a:avLst/>
          </a:prstGeom>
          <a:noFill/>
          <a:ln w="12700" cap="rnd" cmpd="sng">
            <a:solidFill>
              <a:srgbClr val="FF0000"/>
            </a:solidFill>
            <a:prstDash val="sysDash"/>
            <a:round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HelloRecess"/>
                <a:ea typeface="ＭＳ 明朝"/>
                <a:cs typeface="Times New Roman"/>
              </a:rPr>
              <a:t>Currently reading </a:t>
            </a:r>
            <a:r>
              <a:rPr lang="en-US" sz="3600" dirty="0">
                <a:solidFill>
                  <a:srgbClr val="FF0000"/>
                </a:solidFill>
                <a:effectLst/>
                <a:latin typeface="Calibri"/>
                <a:ea typeface="ＭＳ 明朝"/>
                <a:cs typeface="Times New Roman"/>
              </a:rPr>
              <a:t>_________________</a:t>
            </a:r>
            <a:r>
              <a:rPr lang="en-US" sz="3600" dirty="0">
                <a:solidFill>
                  <a:srgbClr val="FF0000"/>
                </a:solidFill>
                <a:effectLst/>
                <a:latin typeface="HelloRecess"/>
                <a:ea typeface="ＭＳ 明朝"/>
                <a:cs typeface="Times New Roman"/>
              </a:rPr>
              <a:t> by </a:t>
            </a:r>
            <a:r>
              <a:rPr lang="en-US" sz="3600" dirty="0">
                <a:solidFill>
                  <a:srgbClr val="FF0000"/>
                </a:solidFill>
                <a:effectLst/>
                <a:latin typeface="Calibri"/>
                <a:ea typeface="ＭＳ 明朝"/>
                <a:cs typeface="Times New Roman"/>
              </a:rPr>
              <a:t>________________.</a:t>
            </a:r>
            <a:endParaRPr lang="en-US" sz="1200" dirty="0">
              <a:solidFill>
                <a:srgbClr val="FF0000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 dirty="0">
              <a:solidFill>
                <a:srgbClr val="FF0000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HelloRecess"/>
                <a:ea typeface="ＭＳ 明朝"/>
                <a:cs typeface="Times New Roman"/>
              </a:rPr>
              <a:t>She has read </a:t>
            </a:r>
            <a:r>
              <a:rPr lang="en-US" sz="2800" dirty="0">
                <a:solidFill>
                  <a:srgbClr val="FF0000"/>
                </a:solidFill>
                <a:effectLst/>
                <a:latin typeface="Calibri"/>
                <a:ea typeface="ＭＳ 明朝"/>
                <a:cs typeface="Times New Roman"/>
              </a:rPr>
              <a:t>___</a:t>
            </a:r>
            <a:r>
              <a:rPr lang="en-US" sz="2800" dirty="0">
                <a:solidFill>
                  <a:srgbClr val="FF0000"/>
                </a:solidFill>
                <a:effectLst/>
                <a:latin typeface="HelloRecess"/>
                <a:ea typeface="ＭＳ 明朝"/>
                <a:cs typeface="Times New Roman"/>
              </a:rPr>
              <a:t> books this school year!</a:t>
            </a:r>
            <a:endParaRPr lang="en-US" sz="1200" dirty="0">
              <a:solidFill>
                <a:srgbClr val="FF0000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 dirty="0">
              <a:solidFill>
                <a:srgbClr val="FF0000"/>
              </a:solidFill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0000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 dirty="0">
              <a:solidFill>
                <a:srgbClr val="FF0000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381000" y="5372579"/>
            <a:ext cx="8382000" cy="1168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srgbClr val="FF0000"/>
                </a:solidFill>
                <a:effectLst/>
                <a:latin typeface="HelloEtchASketch"/>
                <a:ea typeface="ＭＳ 明朝"/>
                <a:cs typeface="Times New Roman"/>
              </a:rPr>
              <a:t>#</a:t>
            </a:r>
            <a:r>
              <a:rPr lang="en-US" sz="6000" dirty="0" err="1">
                <a:solidFill>
                  <a:srgbClr val="FF0000"/>
                </a:solidFill>
                <a:effectLst/>
                <a:latin typeface="HelloEtchASketch"/>
                <a:ea typeface="ＭＳ 明朝"/>
                <a:cs typeface="Times New Roman"/>
              </a:rPr>
              <a:t>ReadersAreLeaders</a:t>
            </a:r>
            <a:endParaRPr lang="en-US" sz="1200" dirty="0">
              <a:solidFill>
                <a:srgbClr val="FF0000"/>
              </a:solidFill>
              <a:effectLst/>
              <a:ea typeface="ＭＳ 明朝"/>
              <a:cs typeface="Times New Roman"/>
            </a:endParaRPr>
          </a:p>
        </p:txBody>
      </p:sp>
      <p:pic>
        <p:nvPicPr>
          <p:cNvPr id="8" name="Picture 7" descr="RPP_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 b="10562"/>
          <a:stretch/>
        </p:blipFill>
        <p:spPr>
          <a:xfrm>
            <a:off x="318741" y="1873224"/>
            <a:ext cx="2892938" cy="3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9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063" y="124521"/>
            <a:ext cx="8940108" cy="6624523"/>
          </a:xfrm>
          <a:prstGeom prst="rect">
            <a:avLst/>
          </a:prstGeom>
          <a:noFill/>
          <a:ln>
            <a:solidFill>
              <a:srgbClr val="F79646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1022350" y="196619"/>
            <a:ext cx="7099300" cy="13843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0" dirty="0" smtClean="0">
                <a:solidFill>
                  <a:srgbClr val="F79646"/>
                </a:solidFill>
                <a:latin typeface="HelloEtchASketch"/>
                <a:ea typeface="ＭＳ 明朝"/>
                <a:cs typeface="Times New Roman"/>
              </a:rPr>
              <a:t>CAITLIN</a:t>
            </a:r>
            <a:endParaRPr lang="en-US" sz="1200" dirty="0">
              <a:solidFill>
                <a:srgbClr val="F79646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3439087" y="2041835"/>
            <a:ext cx="5422900" cy="3243580"/>
          </a:xfrm>
          <a:prstGeom prst="rect">
            <a:avLst/>
          </a:prstGeom>
          <a:noFill/>
          <a:ln w="12700" cap="rnd" cmpd="sng">
            <a:solidFill>
              <a:schemeClr val="accent6"/>
            </a:solidFill>
            <a:prstDash val="sysDash"/>
            <a:round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79646"/>
                </a:solidFill>
                <a:effectLst/>
                <a:latin typeface="HelloRecess"/>
                <a:ea typeface="ＭＳ 明朝"/>
                <a:cs typeface="Times New Roman"/>
              </a:rPr>
              <a:t>Currently reading </a:t>
            </a:r>
            <a:r>
              <a:rPr lang="en-US" sz="3600" dirty="0">
                <a:solidFill>
                  <a:srgbClr val="F79646"/>
                </a:solidFill>
                <a:effectLst/>
                <a:latin typeface="Calibri"/>
                <a:ea typeface="ＭＳ 明朝"/>
                <a:cs typeface="Times New Roman"/>
              </a:rPr>
              <a:t>_________________</a:t>
            </a:r>
            <a:r>
              <a:rPr lang="en-US" sz="3600" dirty="0">
                <a:solidFill>
                  <a:srgbClr val="F79646"/>
                </a:solidFill>
                <a:effectLst/>
                <a:latin typeface="HelloRecess"/>
                <a:ea typeface="ＭＳ 明朝"/>
                <a:cs typeface="Times New Roman"/>
              </a:rPr>
              <a:t> by </a:t>
            </a:r>
            <a:r>
              <a:rPr lang="en-US" sz="3600" dirty="0">
                <a:solidFill>
                  <a:srgbClr val="F79646"/>
                </a:solidFill>
                <a:effectLst/>
                <a:latin typeface="Calibri"/>
                <a:ea typeface="ＭＳ 明朝"/>
                <a:cs typeface="Times New Roman"/>
              </a:rPr>
              <a:t>________________.</a:t>
            </a:r>
            <a:endParaRPr lang="en-US" sz="1200" dirty="0">
              <a:solidFill>
                <a:srgbClr val="F79646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79646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 dirty="0">
              <a:solidFill>
                <a:srgbClr val="F79646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79646"/>
                </a:solidFill>
                <a:effectLst/>
                <a:latin typeface="HelloRecess"/>
                <a:ea typeface="ＭＳ 明朝"/>
                <a:cs typeface="Times New Roman"/>
              </a:rPr>
              <a:t>She has read </a:t>
            </a:r>
            <a:r>
              <a:rPr lang="en-US" sz="2800" dirty="0">
                <a:solidFill>
                  <a:srgbClr val="F79646"/>
                </a:solidFill>
                <a:effectLst/>
                <a:latin typeface="Calibri"/>
                <a:ea typeface="ＭＳ 明朝"/>
                <a:cs typeface="Times New Roman"/>
              </a:rPr>
              <a:t>___</a:t>
            </a:r>
            <a:r>
              <a:rPr lang="en-US" sz="2800" dirty="0">
                <a:solidFill>
                  <a:srgbClr val="F79646"/>
                </a:solidFill>
                <a:effectLst/>
                <a:latin typeface="HelloRecess"/>
                <a:ea typeface="ＭＳ 明朝"/>
                <a:cs typeface="Times New Roman"/>
              </a:rPr>
              <a:t> books this school year!</a:t>
            </a:r>
            <a:endParaRPr lang="en-US" sz="1200" dirty="0">
              <a:solidFill>
                <a:srgbClr val="F79646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79646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 dirty="0">
              <a:solidFill>
                <a:srgbClr val="F79646"/>
              </a:solidFill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79646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 dirty="0">
              <a:solidFill>
                <a:srgbClr val="F79646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381000" y="5372579"/>
            <a:ext cx="8382000" cy="1168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srgbClr val="F79646"/>
                </a:solidFill>
                <a:effectLst/>
                <a:latin typeface="HelloEtchASketch"/>
                <a:ea typeface="ＭＳ 明朝"/>
                <a:cs typeface="Times New Roman"/>
              </a:rPr>
              <a:t>#</a:t>
            </a:r>
            <a:r>
              <a:rPr lang="en-US" sz="6000" dirty="0" err="1">
                <a:solidFill>
                  <a:srgbClr val="F79646"/>
                </a:solidFill>
                <a:effectLst/>
                <a:latin typeface="HelloEtchASketch"/>
                <a:ea typeface="ＭＳ 明朝"/>
                <a:cs typeface="Times New Roman"/>
              </a:rPr>
              <a:t>ReadersAreLeaders</a:t>
            </a:r>
            <a:endParaRPr lang="en-US" sz="1200" dirty="0">
              <a:solidFill>
                <a:srgbClr val="F79646"/>
              </a:solidFill>
              <a:effectLst/>
              <a:ea typeface="ＭＳ 明朝"/>
              <a:cs typeface="Times New Roman"/>
            </a:endParaRPr>
          </a:p>
        </p:txBody>
      </p:sp>
      <p:pic>
        <p:nvPicPr>
          <p:cNvPr id="8" name="Picture 7" descr="RPP_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 b="10562"/>
          <a:stretch/>
        </p:blipFill>
        <p:spPr>
          <a:xfrm>
            <a:off x="318741" y="1873224"/>
            <a:ext cx="2892938" cy="3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9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063" y="124521"/>
            <a:ext cx="8940108" cy="6624523"/>
          </a:xfrm>
          <a:prstGeom prst="rect">
            <a:avLst/>
          </a:prstGeom>
          <a:noFill/>
          <a:ln>
            <a:solidFill>
              <a:schemeClr val="accent3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BB59"/>
              </a:solidFill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1022350" y="196619"/>
            <a:ext cx="7099300" cy="13843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0" dirty="0" smtClean="0">
                <a:solidFill>
                  <a:schemeClr val="accent3"/>
                </a:solidFill>
                <a:latin typeface="HelloEtchASketch"/>
                <a:ea typeface="ＭＳ 明朝"/>
                <a:cs typeface="Times New Roman"/>
              </a:rPr>
              <a:t>CAITLIN</a:t>
            </a:r>
            <a:endParaRPr lang="en-US" sz="1200" dirty="0">
              <a:solidFill>
                <a:schemeClr val="accent3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3439087" y="2041835"/>
            <a:ext cx="5422900" cy="3243580"/>
          </a:xfrm>
          <a:prstGeom prst="rect">
            <a:avLst/>
          </a:prstGeom>
          <a:noFill/>
          <a:ln w="12700" cap="rnd" cmpd="sng">
            <a:solidFill>
              <a:schemeClr val="accent3"/>
            </a:solidFill>
            <a:prstDash val="sysDash"/>
            <a:round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9BBB59"/>
                </a:solidFill>
                <a:effectLst/>
                <a:latin typeface="HelloRecess"/>
                <a:ea typeface="ＭＳ 明朝"/>
                <a:cs typeface="Times New Roman"/>
              </a:rPr>
              <a:t>Currently reading </a:t>
            </a:r>
            <a:r>
              <a:rPr lang="en-US" sz="3600">
                <a:solidFill>
                  <a:srgbClr val="9BBB59"/>
                </a:solidFill>
                <a:effectLst/>
                <a:latin typeface="Calibri"/>
                <a:ea typeface="ＭＳ 明朝"/>
                <a:cs typeface="Times New Roman"/>
              </a:rPr>
              <a:t>_________________</a:t>
            </a:r>
            <a:r>
              <a:rPr lang="en-US" sz="3600">
                <a:solidFill>
                  <a:srgbClr val="9BBB59"/>
                </a:solidFill>
                <a:effectLst/>
                <a:latin typeface="HelloRecess"/>
                <a:ea typeface="ＭＳ 明朝"/>
                <a:cs typeface="Times New Roman"/>
              </a:rPr>
              <a:t> by </a:t>
            </a:r>
            <a:r>
              <a:rPr lang="en-US" sz="3600">
                <a:solidFill>
                  <a:srgbClr val="9BBB59"/>
                </a:solidFill>
                <a:effectLst/>
                <a:latin typeface="Calibri"/>
                <a:ea typeface="ＭＳ 明朝"/>
                <a:cs typeface="Times New Roman"/>
              </a:rPr>
              <a:t>________________.</a:t>
            </a:r>
            <a:endParaRPr lang="en-US" sz="1200">
              <a:solidFill>
                <a:srgbClr val="9BBB59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9BBB59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>
              <a:solidFill>
                <a:srgbClr val="9BBB59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9BBB59"/>
                </a:solidFill>
                <a:effectLst/>
                <a:latin typeface="HelloRecess"/>
                <a:ea typeface="ＭＳ 明朝"/>
                <a:cs typeface="Times New Roman"/>
              </a:rPr>
              <a:t>She has read </a:t>
            </a:r>
            <a:r>
              <a:rPr lang="en-US" sz="2800">
                <a:solidFill>
                  <a:srgbClr val="9BBB59"/>
                </a:solidFill>
                <a:effectLst/>
                <a:latin typeface="Calibri"/>
                <a:ea typeface="ＭＳ 明朝"/>
                <a:cs typeface="Times New Roman"/>
              </a:rPr>
              <a:t>___</a:t>
            </a:r>
            <a:r>
              <a:rPr lang="en-US" sz="2800">
                <a:solidFill>
                  <a:srgbClr val="9BBB59"/>
                </a:solidFill>
                <a:effectLst/>
                <a:latin typeface="HelloRecess"/>
                <a:ea typeface="ＭＳ 明朝"/>
                <a:cs typeface="Times New Roman"/>
              </a:rPr>
              <a:t> books this school year!</a:t>
            </a:r>
            <a:endParaRPr lang="en-US" sz="1200">
              <a:solidFill>
                <a:srgbClr val="9BBB59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9BBB59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>
              <a:solidFill>
                <a:srgbClr val="9BBB59"/>
              </a:solidFill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9BBB59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>
              <a:solidFill>
                <a:srgbClr val="9BBB59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381000" y="5372579"/>
            <a:ext cx="8382000" cy="1168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srgbClr val="9BBB59"/>
                </a:solidFill>
                <a:effectLst/>
                <a:latin typeface="HelloEtchASketch"/>
                <a:ea typeface="ＭＳ 明朝"/>
                <a:cs typeface="Times New Roman"/>
              </a:rPr>
              <a:t>#</a:t>
            </a:r>
            <a:r>
              <a:rPr lang="en-US" sz="6000" dirty="0" err="1">
                <a:solidFill>
                  <a:srgbClr val="9BBB59"/>
                </a:solidFill>
                <a:effectLst/>
                <a:latin typeface="HelloEtchASketch"/>
                <a:ea typeface="ＭＳ 明朝"/>
                <a:cs typeface="Times New Roman"/>
              </a:rPr>
              <a:t>ReadersAreLeaders</a:t>
            </a:r>
            <a:endParaRPr lang="en-US" sz="1200" dirty="0">
              <a:solidFill>
                <a:srgbClr val="9BBB59"/>
              </a:solidFill>
              <a:effectLst/>
              <a:ea typeface="ＭＳ 明朝"/>
              <a:cs typeface="Times New Roman"/>
            </a:endParaRPr>
          </a:p>
        </p:txBody>
      </p:sp>
      <p:pic>
        <p:nvPicPr>
          <p:cNvPr id="8" name="Picture 7" descr="RPP_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 b="10562"/>
          <a:stretch/>
        </p:blipFill>
        <p:spPr>
          <a:xfrm>
            <a:off x="318741" y="1873224"/>
            <a:ext cx="2892938" cy="3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1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063" y="124521"/>
            <a:ext cx="8940108" cy="6624523"/>
          </a:xfrm>
          <a:prstGeom prst="rect">
            <a:avLst/>
          </a:prstGeom>
          <a:noFill/>
          <a:ln>
            <a:solidFill>
              <a:srgbClr val="00009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6"/>
          <p:cNvSpPr txBox="1"/>
          <p:nvPr/>
        </p:nvSpPr>
        <p:spPr>
          <a:xfrm>
            <a:off x="1022350" y="196619"/>
            <a:ext cx="7099300" cy="13843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0" dirty="0" smtClean="0">
                <a:solidFill>
                  <a:srgbClr val="1F497D"/>
                </a:solidFill>
                <a:latin typeface="HelloEtchASketch"/>
                <a:ea typeface="ＭＳ 明朝"/>
                <a:cs typeface="Times New Roman"/>
              </a:rPr>
              <a:t>CAITLIN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3439087" y="2041835"/>
            <a:ext cx="5422900" cy="3243580"/>
          </a:xfrm>
          <a:prstGeom prst="rect">
            <a:avLst/>
          </a:prstGeom>
          <a:noFill/>
          <a:ln w="12700" cap="rnd" cmpd="sng">
            <a:solidFill>
              <a:schemeClr val="tx2"/>
            </a:solidFill>
            <a:prstDash val="sysDash"/>
            <a:round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1F497D"/>
                </a:solidFill>
                <a:effectLst/>
                <a:latin typeface="HelloRecess"/>
                <a:ea typeface="ＭＳ 明朝"/>
                <a:cs typeface="Times New Roman"/>
              </a:rPr>
              <a:t>Currently reading </a:t>
            </a:r>
            <a:r>
              <a:rPr lang="en-US" sz="3600">
                <a:solidFill>
                  <a:srgbClr val="1F497D"/>
                </a:solidFill>
                <a:effectLst/>
                <a:latin typeface="Calibri"/>
                <a:ea typeface="ＭＳ 明朝"/>
                <a:cs typeface="Times New Roman"/>
              </a:rPr>
              <a:t>_________________</a:t>
            </a:r>
            <a:r>
              <a:rPr lang="en-US" sz="3600">
                <a:solidFill>
                  <a:srgbClr val="1F497D"/>
                </a:solidFill>
                <a:effectLst/>
                <a:latin typeface="HelloRecess"/>
                <a:ea typeface="ＭＳ 明朝"/>
                <a:cs typeface="Times New Roman"/>
              </a:rPr>
              <a:t> by </a:t>
            </a:r>
            <a:r>
              <a:rPr lang="en-US" sz="3600">
                <a:solidFill>
                  <a:srgbClr val="1F497D"/>
                </a:solidFill>
                <a:effectLst/>
                <a:latin typeface="Calibri"/>
                <a:ea typeface="ＭＳ 明朝"/>
                <a:cs typeface="Times New Roman"/>
              </a:rPr>
              <a:t>________________.</a:t>
            </a:r>
            <a:endParaRPr lang="en-US" sz="1200"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1F497D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1F497D"/>
                </a:solidFill>
                <a:effectLst/>
                <a:latin typeface="HelloRecess"/>
                <a:ea typeface="ＭＳ 明朝"/>
                <a:cs typeface="Times New Roman"/>
              </a:rPr>
              <a:t>She has read </a:t>
            </a:r>
            <a:r>
              <a:rPr lang="en-US" sz="2800">
                <a:solidFill>
                  <a:srgbClr val="1F497D"/>
                </a:solidFill>
                <a:effectLst/>
                <a:latin typeface="Calibri"/>
                <a:ea typeface="ＭＳ 明朝"/>
                <a:cs typeface="Times New Roman"/>
              </a:rPr>
              <a:t>___</a:t>
            </a:r>
            <a:r>
              <a:rPr lang="en-US" sz="2800">
                <a:solidFill>
                  <a:srgbClr val="1F497D"/>
                </a:solidFill>
                <a:effectLst/>
                <a:latin typeface="HelloRecess"/>
                <a:ea typeface="ＭＳ 明朝"/>
                <a:cs typeface="Times New Roman"/>
              </a:rPr>
              <a:t> books this school year!</a:t>
            </a:r>
            <a:endParaRPr lang="en-US" sz="1200"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1F497D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1F497D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381000" y="5372579"/>
            <a:ext cx="8382000" cy="1168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>
                <a:solidFill>
                  <a:srgbClr val="1F497D"/>
                </a:solidFill>
                <a:effectLst/>
                <a:latin typeface="HelloEtchASketch"/>
                <a:ea typeface="ＭＳ 明朝"/>
                <a:cs typeface="Times New Roman"/>
              </a:rPr>
              <a:t>#ReadersAreLeaders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pic>
        <p:nvPicPr>
          <p:cNvPr id="8" name="Picture 7" descr="RPP_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 b="10562"/>
          <a:stretch/>
        </p:blipFill>
        <p:spPr>
          <a:xfrm>
            <a:off x="318741" y="1873224"/>
            <a:ext cx="2892938" cy="3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5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063" y="124521"/>
            <a:ext cx="8940108" cy="6624523"/>
          </a:xfrm>
          <a:prstGeom prst="rect">
            <a:avLst/>
          </a:prstGeom>
          <a:noFill/>
          <a:ln>
            <a:solidFill>
              <a:schemeClr val="accent4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6"/>
          <p:cNvSpPr txBox="1"/>
          <p:nvPr/>
        </p:nvSpPr>
        <p:spPr>
          <a:xfrm>
            <a:off x="1022350" y="196619"/>
            <a:ext cx="7099300" cy="13843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0" dirty="0" smtClean="0">
                <a:solidFill>
                  <a:schemeClr val="accent4"/>
                </a:solidFill>
                <a:latin typeface="HelloEtchASketch"/>
                <a:ea typeface="ＭＳ 明朝"/>
                <a:cs typeface="Times New Roman"/>
              </a:rPr>
              <a:t>CAITLIN</a:t>
            </a:r>
            <a:endParaRPr lang="en-US" sz="1200" dirty="0">
              <a:solidFill>
                <a:schemeClr val="accent4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3439087" y="2041835"/>
            <a:ext cx="5422900" cy="3243580"/>
          </a:xfrm>
          <a:prstGeom prst="rect">
            <a:avLst/>
          </a:prstGeom>
          <a:noFill/>
          <a:ln w="12700" cap="rnd" cmpd="sng">
            <a:solidFill>
              <a:srgbClr val="8064A2"/>
            </a:solidFill>
            <a:prstDash val="sysDash"/>
            <a:round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8064A2"/>
                </a:solidFill>
                <a:effectLst/>
                <a:latin typeface="HelloRecess"/>
                <a:ea typeface="ＭＳ 明朝"/>
                <a:cs typeface="Times New Roman"/>
              </a:rPr>
              <a:t>Currently reading </a:t>
            </a:r>
            <a:r>
              <a:rPr lang="en-US" sz="3600">
                <a:solidFill>
                  <a:srgbClr val="8064A2"/>
                </a:solidFill>
                <a:effectLst/>
                <a:latin typeface="Calibri"/>
                <a:ea typeface="ＭＳ 明朝"/>
                <a:cs typeface="Times New Roman"/>
              </a:rPr>
              <a:t>_________________</a:t>
            </a:r>
            <a:r>
              <a:rPr lang="en-US" sz="3600">
                <a:solidFill>
                  <a:srgbClr val="8064A2"/>
                </a:solidFill>
                <a:effectLst/>
                <a:latin typeface="HelloRecess"/>
                <a:ea typeface="ＭＳ 明朝"/>
                <a:cs typeface="Times New Roman"/>
              </a:rPr>
              <a:t> by </a:t>
            </a:r>
            <a:r>
              <a:rPr lang="en-US" sz="3600">
                <a:solidFill>
                  <a:srgbClr val="8064A2"/>
                </a:solidFill>
                <a:effectLst/>
                <a:latin typeface="Calibri"/>
                <a:ea typeface="ＭＳ 明朝"/>
                <a:cs typeface="Times New Roman"/>
              </a:rPr>
              <a:t>________________.</a:t>
            </a:r>
            <a:endParaRPr lang="en-US" sz="1200">
              <a:solidFill>
                <a:srgbClr val="8064A2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8064A2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>
              <a:solidFill>
                <a:srgbClr val="8064A2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8064A2"/>
                </a:solidFill>
                <a:effectLst/>
                <a:latin typeface="HelloRecess"/>
                <a:ea typeface="ＭＳ 明朝"/>
                <a:cs typeface="Times New Roman"/>
              </a:rPr>
              <a:t>She has read </a:t>
            </a:r>
            <a:r>
              <a:rPr lang="en-US" sz="2800">
                <a:solidFill>
                  <a:srgbClr val="8064A2"/>
                </a:solidFill>
                <a:effectLst/>
                <a:latin typeface="Calibri"/>
                <a:ea typeface="ＭＳ 明朝"/>
                <a:cs typeface="Times New Roman"/>
              </a:rPr>
              <a:t>___</a:t>
            </a:r>
            <a:r>
              <a:rPr lang="en-US" sz="2800">
                <a:solidFill>
                  <a:srgbClr val="8064A2"/>
                </a:solidFill>
                <a:effectLst/>
                <a:latin typeface="HelloRecess"/>
                <a:ea typeface="ＭＳ 明朝"/>
                <a:cs typeface="Times New Roman"/>
              </a:rPr>
              <a:t> books this school year!</a:t>
            </a:r>
            <a:endParaRPr lang="en-US" sz="1200">
              <a:solidFill>
                <a:srgbClr val="8064A2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8064A2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>
              <a:solidFill>
                <a:srgbClr val="8064A2"/>
              </a:solidFill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8064A2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>
              <a:solidFill>
                <a:srgbClr val="8064A2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381000" y="5372579"/>
            <a:ext cx="8382000" cy="1168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>
                <a:solidFill>
                  <a:srgbClr val="8064A2"/>
                </a:solidFill>
                <a:effectLst/>
                <a:latin typeface="HelloEtchASketch"/>
                <a:ea typeface="ＭＳ 明朝"/>
                <a:cs typeface="Times New Roman"/>
              </a:rPr>
              <a:t>#ReadersAreLeaders</a:t>
            </a:r>
            <a:endParaRPr lang="en-US" sz="1200">
              <a:solidFill>
                <a:srgbClr val="8064A2"/>
              </a:solidFill>
              <a:effectLst/>
              <a:ea typeface="ＭＳ 明朝"/>
              <a:cs typeface="Times New Roman"/>
            </a:endParaRPr>
          </a:p>
        </p:txBody>
      </p:sp>
      <p:pic>
        <p:nvPicPr>
          <p:cNvPr id="8" name="Picture 7" descr="RPP_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 b="10562"/>
          <a:stretch/>
        </p:blipFill>
        <p:spPr>
          <a:xfrm>
            <a:off x="318741" y="1873224"/>
            <a:ext cx="2892938" cy="3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5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063" y="124521"/>
            <a:ext cx="8940108" cy="6624523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1022350" y="196619"/>
            <a:ext cx="7099300" cy="13843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0" dirty="0" smtClean="0">
                <a:solidFill>
                  <a:srgbClr val="000000"/>
                </a:solidFill>
                <a:latin typeface="HelloEtchASketch"/>
                <a:ea typeface="ＭＳ 明朝"/>
                <a:cs typeface="Times New Roman"/>
              </a:rPr>
              <a:t>CAITLIN</a:t>
            </a:r>
            <a:endParaRPr lang="en-US" sz="1200" dirty="0">
              <a:solidFill>
                <a:srgbClr val="000000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3439087" y="2041835"/>
            <a:ext cx="5422900" cy="3243580"/>
          </a:xfrm>
          <a:prstGeom prst="rect">
            <a:avLst/>
          </a:prstGeom>
          <a:noFill/>
          <a:ln w="12700" cap="rnd" cmpd="sng">
            <a:solidFill>
              <a:schemeClr val="tx1"/>
            </a:solidFill>
            <a:prstDash val="sysDash"/>
            <a:round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HelloRecess"/>
                <a:ea typeface="ＭＳ 明朝"/>
                <a:cs typeface="Times New Roman"/>
              </a:rPr>
              <a:t>Currently reading </a:t>
            </a:r>
            <a:r>
              <a:rPr lang="en-US" sz="36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_________________</a:t>
            </a:r>
            <a:r>
              <a:rPr lang="en-US" sz="3600" dirty="0">
                <a:solidFill>
                  <a:srgbClr val="000000"/>
                </a:solidFill>
                <a:effectLst/>
                <a:latin typeface="HelloRecess"/>
                <a:ea typeface="ＭＳ 明朝"/>
                <a:cs typeface="Times New Roman"/>
              </a:rPr>
              <a:t> by </a:t>
            </a:r>
            <a:r>
              <a:rPr lang="en-US" sz="36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________________.</a:t>
            </a:r>
            <a:endParaRPr lang="en-US" sz="1200" dirty="0">
              <a:solidFill>
                <a:srgbClr val="000000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 dirty="0">
              <a:solidFill>
                <a:srgbClr val="000000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HelloRecess"/>
                <a:ea typeface="ＭＳ 明朝"/>
                <a:cs typeface="Times New Roman"/>
              </a:rPr>
              <a:t>She has read </a:t>
            </a:r>
            <a:r>
              <a:rPr lang="en-US" sz="28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___</a:t>
            </a:r>
            <a:r>
              <a:rPr lang="en-US" sz="2800" dirty="0">
                <a:solidFill>
                  <a:srgbClr val="000000"/>
                </a:solidFill>
                <a:effectLst/>
                <a:latin typeface="HelloRecess"/>
                <a:ea typeface="ＭＳ 明朝"/>
                <a:cs typeface="Times New Roman"/>
              </a:rPr>
              <a:t> books this school year!</a:t>
            </a:r>
            <a:endParaRPr lang="en-US" sz="1200" dirty="0">
              <a:solidFill>
                <a:srgbClr val="000000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 dirty="0">
              <a:solidFill>
                <a:srgbClr val="000000"/>
              </a:solidFill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 dirty="0">
              <a:solidFill>
                <a:srgbClr val="000000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381000" y="5372579"/>
            <a:ext cx="8382000" cy="1168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srgbClr val="000000"/>
                </a:solidFill>
                <a:effectLst/>
                <a:latin typeface="HelloEtchASketch"/>
                <a:ea typeface="ＭＳ 明朝"/>
                <a:cs typeface="Times New Roman"/>
              </a:rPr>
              <a:t>#</a:t>
            </a:r>
            <a:r>
              <a:rPr lang="en-US" sz="6000" dirty="0" err="1">
                <a:solidFill>
                  <a:srgbClr val="000000"/>
                </a:solidFill>
                <a:effectLst/>
                <a:latin typeface="HelloEtchASketch"/>
                <a:ea typeface="ＭＳ 明朝"/>
                <a:cs typeface="Times New Roman"/>
              </a:rPr>
              <a:t>ReadersAreLeaders</a:t>
            </a:r>
            <a:endParaRPr lang="en-US" sz="1200" dirty="0">
              <a:solidFill>
                <a:srgbClr val="000000"/>
              </a:solidFill>
              <a:effectLst/>
              <a:ea typeface="ＭＳ 明朝"/>
              <a:cs typeface="Times New Roman"/>
            </a:endParaRPr>
          </a:p>
        </p:txBody>
      </p:sp>
      <p:pic>
        <p:nvPicPr>
          <p:cNvPr id="8" name="Picture 7" descr="RPP_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 b="10562"/>
          <a:stretch/>
        </p:blipFill>
        <p:spPr>
          <a:xfrm>
            <a:off x="318741" y="1873224"/>
            <a:ext cx="2892938" cy="3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0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063" y="124521"/>
            <a:ext cx="8940108" cy="6624523"/>
          </a:xfrm>
          <a:prstGeom prst="rect">
            <a:avLst/>
          </a:prstGeom>
          <a:noFill/>
          <a:ln>
            <a:solidFill>
              <a:srgbClr val="FF008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1022350" y="196619"/>
            <a:ext cx="7099300" cy="13843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0" dirty="0" smtClean="0">
                <a:solidFill>
                  <a:srgbClr val="FF0080"/>
                </a:solidFill>
                <a:latin typeface="HelloEtchASketch"/>
                <a:ea typeface="ＭＳ 明朝"/>
                <a:cs typeface="Times New Roman"/>
              </a:rPr>
              <a:t>CAITLIN</a:t>
            </a:r>
            <a:endParaRPr lang="en-US" sz="1200" dirty="0">
              <a:solidFill>
                <a:srgbClr val="FF0080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3439087" y="2041835"/>
            <a:ext cx="5422900" cy="3243580"/>
          </a:xfrm>
          <a:prstGeom prst="rect">
            <a:avLst/>
          </a:prstGeom>
          <a:noFill/>
          <a:ln w="12700" cap="rnd" cmpd="sng">
            <a:solidFill>
              <a:srgbClr val="FF0080"/>
            </a:solidFill>
            <a:prstDash val="sysDash"/>
            <a:round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80"/>
                </a:solidFill>
                <a:effectLst/>
                <a:latin typeface="HelloRecess"/>
                <a:ea typeface="ＭＳ 明朝"/>
                <a:cs typeface="Times New Roman"/>
              </a:rPr>
              <a:t>Currently reading </a:t>
            </a:r>
            <a:r>
              <a:rPr lang="en-US" sz="3600" dirty="0">
                <a:solidFill>
                  <a:srgbClr val="FF0080"/>
                </a:solidFill>
                <a:effectLst/>
                <a:latin typeface="Calibri"/>
                <a:ea typeface="ＭＳ 明朝"/>
                <a:cs typeface="Times New Roman"/>
              </a:rPr>
              <a:t>_________________</a:t>
            </a:r>
            <a:r>
              <a:rPr lang="en-US" sz="3600" dirty="0">
                <a:solidFill>
                  <a:srgbClr val="FF0080"/>
                </a:solidFill>
                <a:effectLst/>
                <a:latin typeface="HelloRecess"/>
                <a:ea typeface="ＭＳ 明朝"/>
                <a:cs typeface="Times New Roman"/>
              </a:rPr>
              <a:t> by </a:t>
            </a:r>
            <a:r>
              <a:rPr lang="en-US" sz="3600" dirty="0">
                <a:solidFill>
                  <a:srgbClr val="FF0080"/>
                </a:solidFill>
                <a:effectLst/>
                <a:latin typeface="Calibri"/>
                <a:ea typeface="ＭＳ 明朝"/>
                <a:cs typeface="Times New Roman"/>
              </a:rPr>
              <a:t>________________.</a:t>
            </a:r>
            <a:endParaRPr lang="en-US" sz="1200" dirty="0">
              <a:solidFill>
                <a:srgbClr val="FF0080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80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 dirty="0">
              <a:solidFill>
                <a:srgbClr val="FF0080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80"/>
                </a:solidFill>
                <a:effectLst/>
                <a:latin typeface="HelloRecess"/>
                <a:ea typeface="ＭＳ 明朝"/>
                <a:cs typeface="Times New Roman"/>
              </a:rPr>
              <a:t>She has read </a:t>
            </a:r>
            <a:r>
              <a:rPr lang="en-US" sz="2800" dirty="0">
                <a:solidFill>
                  <a:srgbClr val="FF0080"/>
                </a:solidFill>
                <a:effectLst/>
                <a:latin typeface="Calibri"/>
                <a:ea typeface="ＭＳ 明朝"/>
                <a:cs typeface="Times New Roman"/>
              </a:rPr>
              <a:t>___</a:t>
            </a:r>
            <a:r>
              <a:rPr lang="en-US" sz="2800" dirty="0">
                <a:solidFill>
                  <a:srgbClr val="FF0080"/>
                </a:solidFill>
                <a:effectLst/>
                <a:latin typeface="HelloRecess"/>
                <a:ea typeface="ＭＳ 明朝"/>
                <a:cs typeface="Times New Roman"/>
              </a:rPr>
              <a:t> books this school year!</a:t>
            </a:r>
            <a:endParaRPr lang="en-US" sz="1200" dirty="0">
              <a:solidFill>
                <a:srgbClr val="FF0080"/>
              </a:solidFill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80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 dirty="0">
              <a:solidFill>
                <a:srgbClr val="FF0080"/>
              </a:solidFill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FF0080"/>
                </a:solidFill>
                <a:effectLst/>
                <a:latin typeface="HelloRecess"/>
                <a:ea typeface="ＭＳ 明朝"/>
                <a:cs typeface="Times New Roman"/>
              </a:rPr>
              <a:t> </a:t>
            </a:r>
            <a:endParaRPr lang="en-US" sz="1200" dirty="0">
              <a:solidFill>
                <a:srgbClr val="FF0080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381000" y="5372579"/>
            <a:ext cx="8382000" cy="1168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srgbClr val="FF0080"/>
                </a:solidFill>
                <a:effectLst/>
                <a:latin typeface="HelloEtchASketch"/>
                <a:ea typeface="ＭＳ 明朝"/>
                <a:cs typeface="Times New Roman"/>
              </a:rPr>
              <a:t>#</a:t>
            </a:r>
            <a:r>
              <a:rPr lang="en-US" sz="6000" dirty="0" err="1">
                <a:solidFill>
                  <a:srgbClr val="FF0080"/>
                </a:solidFill>
                <a:effectLst/>
                <a:latin typeface="HelloEtchASketch"/>
                <a:ea typeface="ＭＳ 明朝"/>
                <a:cs typeface="Times New Roman"/>
              </a:rPr>
              <a:t>ReadersAreLeaders</a:t>
            </a:r>
            <a:endParaRPr lang="en-US" sz="1200" dirty="0">
              <a:solidFill>
                <a:srgbClr val="FF0080"/>
              </a:solidFill>
              <a:effectLst/>
              <a:ea typeface="ＭＳ 明朝"/>
              <a:cs typeface="Times New Roman"/>
            </a:endParaRPr>
          </a:p>
        </p:txBody>
      </p:sp>
      <p:pic>
        <p:nvPicPr>
          <p:cNvPr id="8" name="Picture 7" descr="RPP_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 b="10562"/>
          <a:stretch/>
        </p:blipFill>
        <p:spPr>
          <a:xfrm>
            <a:off x="318741" y="1873224"/>
            <a:ext cx="2892938" cy="3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5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63</Words>
  <Application>Microsoft Macintosh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Wylie East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Gipson</dc:creator>
  <cp:lastModifiedBy>Caitlin Gipson</cp:lastModifiedBy>
  <cp:revision>1</cp:revision>
  <dcterms:created xsi:type="dcterms:W3CDTF">2017-11-08T03:19:12Z</dcterms:created>
  <dcterms:modified xsi:type="dcterms:W3CDTF">2017-11-08T03:29:19Z</dcterms:modified>
</cp:coreProperties>
</file>